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Nunito Semi Bold" panose="020B0604020202020204" charset="0"/>
      <p:regular r:id="rId13"/>
    </p:embeddedFont>
    <p:embeddedFont>
      <p:font typeface="PT Sans" panose="020B0503020203020204" pitchFamily="34" charset="0"/>
      <p:regular r:id="rId14"/>
      <p:bold r:id="rId15"/>
    </p:embeddedFont>
    <p:embeddedFont>
      <p:font typeface="PT Sans Bold" panose="020B0703020203020204" pitchFamily="34" charset="0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9197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43038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Grocery Management System: Automating Inventory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14061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presentation introduces a comprehensive system for automating inventory management within grocery stores. This system leverages modern technologies to streamline operations, improve accuracy, and enhance efficiency.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733217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344" y="5740837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715357"/>
            <a:ext cx="1752362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00002E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by Hemalatha</a:t>
            </a:r>
            <a:endParaRPr lang="en-US" sz="2350" dirty="0"/>
          </a:p>
        </p:txBody>
      </p:sp>
      <p:sp>
        <p:nvSpPr>
          <p:cNvPr id="8" name="Text 4"/>
          <p:cNvSpPr/>
          <p:nvPr/>
        </p:nvSpPr>
        <p:spPr>
          <a:xfrm>
            <a:off x="837724" y="640341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Artificial Intelligence and Data Science Department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0643" y="762833"/>
            <a:ext cx="4129683" cy="516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50"/>
              </a:lnSpc>
              <a:buNone/>
            </a:pPr>
            <a:r>
              <a:rPr lang="en-US" sz="3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100643" y="1630085"/>
            <a:ext cx="7915513" cy="579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dirty="0">
                <a:solidFill>
                  <a:srgbClr val="2D4DF2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4550" dirty="0"/>
          </a:p>
        </p:txBody>
      </p:sp>
      <p:sp>
        <p:nvSpPr>
          <p:cNvPr id="5" name="Text 2"/>
          <p:cNvSpPr/>
          <p:nvPr/>
        </p:nvSpPr>
        <p:spPr>
          <a:xfrm>
            <a:off x="9026009" y="2428518"/>
            <a:ext cx="2064782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Efficiency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100643" y="2791778"/>
            <a:ext cx="791551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Simplifies grocery inventory management, automating processes and reducing manual errors.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100643" y="3686770"/>
            <a:ext cx="7915513" cy="579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dirty="0">
                <a:solidFill>
                  <a:srgbClr val="018CE1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4550" dirty="0"/>
          </a:p>
        </p:txBody>
      </p:sp>
      <p:sp>
        <p:nvSpPr>
          <p:cNvPr id="8" name="Text 5"/>
          <p:cNvSpPr/>
          <p:nvPr/>
        </p:nvSpPr>
        <p:spPr>
          <a:xfrm>
            <a:off x="9026009" y="4485203"/>
            <a:ext cx="2064782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Integration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100643" y="4848463"/>
            <a:ext cx="7915513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Combines Java, XAMPP, and MySQL for seamless integration and high performance, delivering a comprehensive solution.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100643" y="6024205"/>
            <a:ext cx="7915513" cy="579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dirty="0">
                <a:solidFill>
                  <a:srgbClr val="DA33B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4550" dirty="0"/>
          </a:p>
        </p:txBody>
      </p:sp>
      <p:sp>
        <p:nvSpPr>
          <p:cNvPr id="11" name="Text 8"/>
          <p:cNvSpPr/>
          <p:nvPr/>
        </p:nvSpPr>
        <p:spPr>
          <a:xfrm>
            <a:off x="9026009" y="6822638"/>
            <a:ext cx="2064782" cy="258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Scalability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100643" y="7185898"/>
            <a:ext cx="791551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Adaptable and scalable design to accommodate future needs and growing business demands.</a:t>
            </a:r>
            <a:endParaRPr lang="en-US" sz="135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4F094E5-02E0-F149-C971-8BB6D074B1F9}"/>
              </a:ext>
            </a:extLst>
          </p:cNvPr>
          <p:cNvSpPr/>
          <p:nvPr/>
        </p:nvSpPr>
        <p:spPr>
          <a:xfrm>
            <a:off x="12790449" y="7729763"/>
            <a:ext cx="1839951" cy="39226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Abstract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develop a system for automating inventory management in grocery stores, streamlining operations and reducing manual errors.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Java Swing for the user interface, MySQL hosted on XAMPP for secure and reliable database management.</a:t>
            </a:r>
            <a:endParaRPr lang="en-US" sz="185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5B7E1EF-ACC6-F7C7-2658-2D593D16BFF0}"/>
              </a:ext>
            </a:extLst>
          </p:cNvPr>
          <p:cNvSpPr/>
          <p:nvPr/>
        </p:nvSpPr>
        <p:spPr>
          <a:xfrm>
            <a:off x="12790449" y="7729763"/>
            <a:ext cx="1839951" cy="39226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7222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 Statement and Solution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339227"/>
            <a:ext cx="3614618" cy="3318034"/>
          </a:xfrm>
          <a:prstGeom prst="roundRect">
            <a:avLst>
              <a:gd name="adj" fmla="val 10822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86299" y="36014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86299" y="4096941"/>
            <a:ext cx="3090267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Manual inventory management in grocery stores is prone to errors and inefficiencies due to the complex nature of product flow.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339227"/>
            <a:ext cx="3614618" cy="3318034"/>
          </a:xfrm>
          <a:prstGeom prst="roundRect">
            <a:avLst>
              <a:gd name="adj" fmla="val 10822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40233" y="36014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Solution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40233" y="4096941"/>
            <a:ext cx="3090267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digital system that leverages Java, XAMPP, and MySQL to provide real-time inventory tracking, secure storage, and user-friendly management.</a:t>
            </a:r>
            <a:endParaRPr lang="en-US" sz="185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8E06B5B-1D97-415D-2177-E8DC0159CFD2}"/>
              </a:ext>
            </a:extLst>
          </p:cNvPr>
          <p:cNvSpPr/>
          <p:nvPr/>
        </p:nvSpPr>
        <p:spPr>
          <a:xfrm>
            <a:off x="12790449" y="7729763"/>
            <a:ext cx="1839951" cy="39226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5826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Objectives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69045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92002" y="2790706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269045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Automation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185993"/>
            <a:ext cx="28367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Automate key inventory management processes, simplifying operations and reducing manual workloads.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269045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45936" y="2790706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269045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Functionality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3185993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 functionalities for adding, viewing, and managing grocery items with ease and accuracy.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60963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92002" y="5709880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60963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105168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Leverage XAMPP to host a reliable and secure MySQL database, ensuring data integrity and performance.</a:t>
            </a:r>
            <a:endParaRPr lang="en-US" sz="185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24119F4-C68D-A369-F962-119E6FEB6133}"/>
              </a:ext>
            </a:extLst>
          </p:cNvPr>
          <p:cNvSpPr/>
          <p:nvPr/>
        </p:nvSpPr>
        <p:spPr>
          <a:xfrm>
            <a:off x="12790449" y="7729763"/>
            <a:ext cx="1839951" cy="39226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693" y="614720"/>
            <a:ext cx="5248513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Technologies Used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693" y="1605320"/>
            <a:ext cx="557570" cy="5575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0693" y="2385893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Java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80693" y="2847737"/>
            <a:ext cx="3624024" cy="1427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primary programming language for developing the application, leveraging its robust features and vast libraries.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9283" y="1605320"/>
            <a:ext cx="557570" cy="5575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9283" y="2385893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MySQL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39283" y="2847737"/>
            <a:ext cx="3624024" cy="1427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powerful and reliable database system, hosted on XAMPP, for managing grocery item data and transactions.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693" y="4944666"/>
            <a:ext cx="557570" cy="557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0693" y="5725239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XAMPP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80693" y="6187083"/>
            <a:ext cx="3624024" cy="1427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Provides a local development and testing environment for the MySQL database, enabling a streamlined workflow.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9283" y="4944666"/>
            <a:ext cx="557570" cy="55757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9283" y="5725239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Connector/J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39283" y="6187083"/>
            <a:ext cx="3624024" cy="1427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Enables seamless communication between the Java application and the MySQL database, ensuring data synchronization.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0276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Features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Admin Module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96333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Provides secure login for administrators, enabling them to manage grocery items, update inventory, and perform other administrative tasks.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Inventory Module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99633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comprehensive catalog that provides a structured view of all grocery items, including details like name, category, price, and quantity.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Module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99633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Allows users to browse and search the inventory, with role-based access to specific data and functionalities.</a:t>
            </a:r>
            <a:endParaRPr lang="en-US" sz="18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36882A4-9AD8-E1E7-2449-59AE26ADC60F}"/>
              </a:ext>
            </a:extLst>
          </p:cNvPr>
          <p:cNvSpPr/>
          <p:nvPr/>
        </p:nvSpPr>
        <p:spPr>
          <a:xfrm>
            <a:off x="12790449" y="7729763"/>
            <a:ext cx="1839951" cy="39226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264" y="791408"/>
            <a:ext cx="5596652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Implementation Details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1097994" y="1780342"/>
            <a:ext cx="30480" cy="5657850"/>
          </a:xfrm>
          <a:prstGeom prst="roundRect">
            <a:avLst>
              <a:gd name="adj" fmla="val 1095867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33262" y="2266117"/>
            <a:ext cx="779264" cy="30480"/>
          </a:xfrm>
          <a:prstGeom prst="roundRect">
            <a:avLst>
              <a:gd name="adj" fmla="val 1095867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862727" y="2030849"/>
            <a:ext cx="501015" cy="501015"/>
          </a:xfrm>
          <a:prstGeom prst="roundRect">
            <a:avLst>
              <a:gd name="adj" fmla="val 66669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8937" y="2124194"/>
            <a:ext cx="18859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337911" y="2002988"/>
            <a:ext cx="2619732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GUI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337911" y="2463998"/>
            <a:ext cx="602682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Developed using Java Swing to provide an intuitive and user-friendly interface for managing inventory and accessing data.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33262" y="4107537"/>
            <a:ext cx="779264" cy="30480"/>
          </a:xfrm>
          <a:prstGeom prst="roundRect">
            <a:avLst>
              <a:gd name="adj" fmla="val 1095867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862727" y="3872270"/>
            <a:ext cx="501015" cy="501015"/>
          </a:xfrm>
          <a:prstGeom prst="roundRect">
            <a:avLst>
              <a:gd name="adj" fmla="val 66669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18937" y="3965615"/>
            <a:ext cx="18859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337911" y="3844409"/>
            <a:ext cx="2619732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Database Design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337911" y="4305419"/>
            <a:ext cx="6026825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carefully designed MySQL schema is hosted on XAMPP to ensure data consistency, reliability, and security.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33262" y="5948958"/>
            <a:ext cx="779264" cy="30480"/>
          </a:xfrm>
          <a:prstGeom prst="roundRect">
            <a:avLst>
              <a:gd name="adj" fmla="val 1095867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862727" y="5713690"/>
            <a:ext cx="501015" cy="501015"/>
          </a:xfrm>
          <a:prstGeom prst="roundRect">
            <a:avLst>
              <a:gd name="adj" fmla="val 66669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18937" y="5807035"/>
            <a:ext cx="18859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337911" y="5685830"/>
            <a:ext cx="2619732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Connectivity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337911" y="6146840"/>
            <a:ext cx="6026825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Real-time interaction between the application and the MySQL database is enabled through the MySQL Connector/J, ensuring seamless data flow.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5332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638" y="2036088"/>
            <a:ext cx="2137529" cy="17402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6570" y="2891909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5384482" y="22754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Efficiency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84482" y="2770942"/>
            <a:ext cx="816887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Streamlines inventory management processes, reducing manual errors and improving efficiency through automation.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04936" y="3790950"/>
            <a:ext cx="8527971" cy="15240"/>
          </a:xfrm>
          <a:prstGeom prst="roundRect">
            <a:avLst>
              <a:gd name="adj" fmla="val 2356110"/>
            </a:avLst>
          </a:prstGeom>
          <a:solidFill>
            <a:srgbClr val="2D4DF2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814" y="3836075"/>
            <a:ext cx="4275058" cy="174021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86570" y="4466868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6453187" y="4075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53187" y="4570928"/>
            <a:ext cx="710017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Provides secure data storage with XAMPP-hosted MySQL, safeguarding sensitive information like pricing and stock levels.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6273641" y="5590937"/>
            <a:ext cx="7459266" cy="15240"/>
          </a:xfrm>
          <a:prstGeom prst="roundRect">
            <a:avLst>
              <a:gd name="adj" fmla="val 2356110"/>
            </a:avLst>
          </a:prstGeom>
          <a:solidFill>
            <a:srgbClr val="018CE1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09" y="5636062"/>
            <a:ext cx="6412587" cy="174021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86570" y="6266855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0"/>
          <p:cNvSpPr/>
          <p:nvPr/>
        </p:nvSpPr>
        <p:spPr>
          <a:xfrm>
            <a:off x="7522012" y="58753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Usability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22012" y="6370915"/>
            <a:ext cx="60313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Offers a user-friendly interface for easy data entry, retrieval, and management, minimizing the learning curve.</a:t>
            </a:r>
            <a:endParaRPr lang="en-US" sz="185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8CD0827-352E-FB39-2B2E-DF90BE92A8A7}"/>
              </a:ext>
            </a:extLst>
          </p:cNvPr>
          <p:cNvSpPr/>
          <p:nvPr/>
        </p:nvSpPr>
        <p:spPr>
          <a:xfrm>
            <a:off x="12790449" y="7729763"/>
            <a:ext cx="1839951" cy="39226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6006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Discussion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523053"/>
            <a:ext cx="1196816" cy="212324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27623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Strengths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257907"/>
            <a:ext cx="591276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leverages real-time updates, a scalable design, and robust data handling with XAMPP and MySQL, ensuring a reliable and adaptable solution.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4646295"/>
            <a:ext cx="1196816" cy="212324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8856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5381149"/>
            <a:ext cx="591276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Planned enhancements include low-stock alerts, integration with sales systems, and advanced reporting features to further optimize operations.</a:t>
            </a:r>
            <a:endParaRPr lang="en-US" sz="185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1605D0A-8A76-A2D0-6218-61D5911DA068}"/>
              </a:ext>
            </a:extLst>
          </p:cNvPr>
          <p:cNvSpPr/>
          <p:nvPr/>
        </p:nvSpPr>
        <p:spPr>
          <a:xfrm>
            <a:off x="12790449" y="7729763"/>
            <a:ext cx="1839951" cy="39226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575</Words>
  <Application>Microsoft Office PowerPoint</Application>
  <PresentationFormat>Custom</PresentationFormat>
  <Paragraphs>85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Nunito Semi Bold</vt:lpstr>
      <vt:lpstr>Arial</vt:lpstr>
      <vt:lpstr>PT Sans Bold</vt:lpstr>
      <vt:lpstr>PT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919944519529</cp:lastModifiedBy>
  <cp:revision>2</cp:revision>
  <dcterms:created xsi:type="dcterms:W3CDTF">2024-11-20T19:08:08Z</dcterms:created>
  <dcterms:modified xsi:type="dcterms:W3CDTF">2024-11-20T19:16:37Z</dcterms:modified>
</cp:coreProperties>
</file>